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89C26-0FF9-468F-80C5-519E1E3B98E8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71C9-C8DF-4807-91E7-5126637F86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89C26-0FF9-468F-80C5-519E1E3B98E8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71C9-C8DF-4807-91E7-5126637F86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89C26-0FF9-468F-80C5-519E1E3B98E8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71C9-C8DF-4807-91E7-5126637F86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89C26-0FF9-468F-80C5-519E1E3B98E8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71C9-C8DF-4807-91E7-5126637F86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89C26-0FF9-468F-80C5-519E1E3B98E8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71C9-C8DF-4807-91E7-5126637F86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89C26-0FF9-468F-80C5-519E1E3B98E8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71C9-C8DF-4807-91E7-5126637F86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89C26-0FF9-468F-80C5-519E1E3B98E8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71C9-C8DF-4807-91E7-5126637F86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89C26-0FF9-468F-80C5-519E1E3B98E8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71C9-C8DF-4807-91E7-5126637F86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89C26-0FF9-468F-80C5-519E1E3B98E8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71C9-C8DF-4807-91E7-5126637F86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89C26-0FF9-468F-80C5-519E1E3B98E8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71C9-C8DF-4807-91E7-5126637F86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89C26-0FF9-468F-80C5-519E1E3B98E8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71C9-C8DF-4807-91E7-5126637F86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489C26-0FF9-468F-80C5-519E1E3B98E8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8B71C9-C8DF-4807-91E7-5126637F86F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95399"/>
          </a:xfrm>
        </p:spPr>
        <p:txBody>
          <a:bodyPr>
            <a:normAutofit fontScale="90000"/>
          </a:bodyPr>
          <a:lstStyle/>
          <a:p>
            <a:r>
              <a:rPr lang="en-US" sz="6600" dirty="0" smtClean="0">
                <a:solidFill>
                  <a:srgbClr val="FF0000"/>
                </a:solidFill>
                <a:latin typeface="Copperplate Gothic Light" pitchFamily="34" charset="0"/>
              </a:rPr>
              <a:t>Federigo’s Falcon</a:t>
            </a:r>
            <a:endParaRPr lang="en-US" sz="6600" dirty="0">
              <a:solidFill>
                <a:srgbClr val="FF0000"/>
              </a:solidFill>
              <a:latin typeface="Copperplate Gothic Light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7239000"/>
            <a:ext cx="6400800" cy="152400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  <p:pic>
        <p:nvPicPr>
          <p:cNvPr id="12290" name="Picture 2" descr="http://www.decor4u.com/images/P/sot-979.jpg"/>
          <p:cNvPicPr>
            <a:picLocks noChangeAspect="1" noChangeArrowheads="1"/>
          </p:cNvPicPr>
          <p:nvPr/>
        </p:nvPicPr>
        <p:blipFill>
          <a:blip r:embed="rId2">
            <a:lum contrast="40000"/>
          </a:blip>
          <a:srcRect l="3202" t="3030" r="3939" b="3030"/>
          <a:stretch>
            <a:fillRect/>
          </a:stretch>
        </p:blipFill>
        <p:spPr bwMode="auto">
          <a:xfrm>
            <a:off x="2286000" y="1143000"/>
            <a:ext cx="4419600" cy="4724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5" name="Rectangle 4"/>
          <p:cNvSpPr/>
          <p:nvPr/>
        </p:nvSpPr>
        <p:spPr>
          <a:xfrm>
            <a:off x="0" y="6596390"/>
            <a:ext cx="64008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http://www.decor4u.com/images/P/sot-979.jpg</a:t>
            </a:r>
            <a:endParaRPr lang="en-US" sz="11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59436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Copperplate Gothic Light" pitchFamily="34" charset="0"/>
              </a:rPr>
              <a:t>Giovanni Boccaccio’s Italy</a:t>
            </a:r>
            <a:endParaRPr lang="en-US" sz="2800" dirty="0">
              <a:solidFill>
                <a:srgbClr val="FF0000"/>
              </a:solidFill>
              <a:latin typeface="Copperplate Gothic Light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english-heritage.org.uk/upload/img_200/RM_MedievalFalconry009.jpg"/>
          <p:cNvPicPr>
            <a:picLocks noChangeAspect="1" noChangeArrowheads="1"/>
          </p:cNvPicPr>
          <p:nvPr/>
        </p:nvPicPr>
        <p:blipFill>
          <a:blip r:embed="rId2">
            <a:lum bright="-10000" contrast="40000"/>
          </a:blip>
          <a:srcRect/>
          <a:stretch>
            <a:fillRect/>
          </a:stretch>
        </p:blipFill>
        <p:spPr bwMode="auto">
          <a:xfrm>
            <a:off x="2413200" y="371929"/>
            <a:ext cx="3987600" cy="6028871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 rot="5400000">
            <a:off x="5972889" y="3763089"/>
            <a:ext cx="60960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http://www.english-heritage.org.uk/upload/img_200/RM_MedievalFalconry009.jpg</a:t>
            </a:r>
            <a:endParaRPr lang="en-US" sz="10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gailsgreatescapes.com/pb/wp_bb7a3362/images/img9684894cfdab99fc.jpg"/>
          <p:cNvPicPr>
            <a:picLocks noChangeAspect="1" noChangeArrowheads="1"/>
          </p:cNvPicPr>
          <p:nvPr/>
        </p:nvPicPr>
        <p:blipFill>
          <a:blip r:embed="rId2">
            <a:lum bright="-10000" contrast="40000"/>
          </a:blip>
          <a:srcRect/>
          <a:stretch>
            <a:fillRect/>
          </a:stretch>
        </p:blipFill>
        <p:spPr bwMode="auto">
          <a:xfrm>
            <a:off x="875540" y="640907"/>
            <a:ext cx="7277860" cy="5455093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304800" y="6596390"/>
            <a:ext cx="81534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http://www.gailsgreatescapes.com/pb/wp_bb7a3362/images/img9684894cfdab99fc.jpg</a:t>
            </a:r>
            <a:endParaRPr lang="en-US" sz="11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8" name="Picture 8" descr="http://www.excellenteurope.com/Tuscany/Bucine/Exterior/vista%20castello%201.JPG"/>
          <p:cNvPicPr>
            <a:picLocks noChangeAspect="1" noChangeArrowheads="1"/>
          </p:cNvPicPr>
          <p:nvPr/>
        </p:nvPicPr>
        <p:blipFill>
          <a:blip r:embed="rId2">
            <a:lum contrast="40000"/>
          </a:blip>
          <a:srcRect/>
          <a:stretch>
            <a:fillRect/>
          </a:stretch>
        </p:blipFill>
        <p:spPr bwMode="auto">
          <a:xfrm>
            <a:off x="1219200" y="914400"/>
            <a:ext cx="6836966" cy="4876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2286000" y="6527884"/>
            <a:ext cx="510540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http://www.excellenteurope.com/Tuscany/Bucine/Exterior/vista%20castello%201.JPG</a:t>
            </a:r>
            <a:endParaRPr lang="en-US" sz="105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cache.graphicslib.viator.com/graphicslib/3073/SITours/medieval-times-dinner-and-tournament-in-dallas-in-dallas-2.jpg"/>
          <p:cNvPicPr>
            <a:picLocks noChangeAspect="1" noChangeArrowheads="1"/>
          </p:cNvPicPr>
          <p:nvPr/>
        </p:nvPicPr>
        <p:blipFill>
          <a:blip r:embed="rId2">
            <a:lum bright="20000" contrast="40000"/>
          </a:blip>
          <a:srcRect/>
          <a:stretch>
            <a:fillRect/>
          </a:stretch>
        </p:blipFill>
        <p:spPr bwMode="auto">
          <a:xfrm>
            <a:off x="2321390" y="552069"/>
            <a:ext cx="4384210" cy="5239131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 rot="5400000">
            <a:off x="6642556" y="4661356"/>
            <a:ext cx="4572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1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http://cache.graphicslib.viator.com/graphicslib/3073/SITours/medieval-times-dinner-and-tournament-in-dallas-in-dallas-2.jpg</a:t>
            </a:r>
            <a:endParaRPr lang="en-US" sz="11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nationalgeographicexpeditions.com/assets/images/171/header.jpg"/>
          <p:cNvPicPr>
            <a:picLocks noChangeAspect="1" noChangeArrowheads="1"/>
          </p:cNvPicPr>
          <p:nvPr/>
        </p:nvPicPr>
        <p:blipFill>
          <a:blip r:embed="rId2">
            <a:lum contrast="40000"/>
          </a:blip>
          <a:srcRect/>
          <a:stretch>
            <a:fillRect/>
          </a:stretch>
        </p:blipFill>
        <p:spPr bwMode="auto">
          <a:xfrm>
            <a:off x="975847" y="1371600"/>
            <a:ext cx="7244731" cy="40386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2286000" y="6350913"/>
            <a:ext cx="4572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1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http://www.nationalgeographicexpeditions.com/assets/images/171/header.jpg</a:t>
            </a:r>
            <a:endParaRPr lang="en-US" sz="11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villaaquilea.com/images/streetperformersinLucca.jpg"/>
          <p:cNvPicPr>
            <a:picLocks noChangeAspect="1" noChangeArrowheads="1"/>
          </p:cNvPicPr>
          <p:nvPr/>
        </p:nvPicPr>
        <p:blipFill>
          <a:blip r:embed="rId2">
            <a:lum bright="10000" contrast="30000"/>
          </a:blip>
          <a:srcRect/>
          <a:stretch>
            <a:fillRect/>
          </a:stretch>
        </p:blipFill>
        <p:spPr bwMode="auto">
          <a:xfrm>
            <a:off x="2590800" y="228600"/>
            <a:ext cx="3886200" cy="6315075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 rot="5400000">
            <a:off x="6727195" y="2612395"/>
            <a:ext cx="4572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1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http://www.villaaquilea.com/images/streetperformersinLucca.jpg</a:t>
            </a:r>
            <a:endParaRPr lang="en-US" sz="11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tuscantreasures.com/image/MedievalDanceFestyival.jpg"/>
          <p:cNvPicPr>
            <a:picLocks noChangeAspect="1" noChangeArrowheads="1"/>
          </p:cNvPicPr>
          <p:nvPr/>
        </p:nvPicPr>
        <p:blipFill>
          <a:blip r:embed="rId2">
            <a:lum bright="10000" contrast="30000"/>
          </a:blip>
          <a:srcRect l="7382" r="2205"/>
          <a:stretch>
            <a:fillRect/>
          </a:stretch>
        </p:blipFill>
        <p:spPr bwMode="auto">
          <a:xfrm>
            <a:off x="1447800" y="1219200"/>
            <a:ext cx="6248400" cy="4516176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</p:pic>
      <p:sp>
        <p:nvSpPr>
          <p:cNvPr id="3" name="Rectangle 2"/>
          <p:cNvSpPr/>
          <p:nvPr/>
        </p:nvSpPr>
        <p:spPr>
          <a:xfrm>
            <a:off x="2286000" y="6596390"/>
            <a:ext cx="4572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1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http://www.tuscantreasures.com/image/MedievalDanceFestyival.jpg</a:t>
            </a:r>
            <a:endParaRPr lang="en-US" sz="11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29</Words>
  <Application>Microsoft Office PowerPoint</Application>
  <PresentationFormat>On-screen Show (4:3)</PresentationFormat>
  <Paragraphs>10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Federigo’s Falcon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WCS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Falconry</dc:title>
  <dc:creator>Watauga County Schools</dc:creator>
  <cp:lastModifiedBy>Watauga County Schools</cp:lastModifiedBy>
  <cp:revision>5</cp:revision>
  <dcterms:created xsi:type="dcterms:W3CDTF">2009-09-07T16:40:03Z</dcterms:created>
  <dcterms:modified xsi:type="dcterms:W3CDTF">2010-01-25T11:56:28Z</dcterms:modified>
</cp:coreProperties>
</file>